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8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C0066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25.5.2014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C0066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25.5.2014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980728"/>
            <a:ext cx="1777470" cy="4886673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324600" cy="48146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25.5.2014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25.5.2014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25.5.2014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25.5.2014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276872"/>
            <a:ext cx="4040188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25.5.2014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25.5.2014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25.5.2014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980728"/>
            <a:ext cx="7479792" cy="3865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86DA6D-9963-4813-BA26-75F20456322D}" type="datetimeFigureOut">
              <a:rPr lang="sr-Latn-CS" smtClean="0"/>
              <a:pPr/>
              <a:t>25.5.2014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908720"/>
            <a:ext cx="8686800" cy="367036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25.5.2014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2132856"/>
            <a:ext cx="8229600" cy="3874435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dirty="0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86DA6D-9963-4813-BA26-75F20456322D}" type="datetimeFigureOut">
              <a:rPr lang="sr-Latn-CS" smtClean="0"/>
              <a:pPr/>
              <a:t>25.5.2014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C8C50F-FE57-455A-BFD7-9A30AF22660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just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just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just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Mreže i internet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Povezivanje računala – komponente LAN-a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83939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Za umrežavanje računala u LAN mrežu potrebi su:</a:t>
            </a:r>
          </a:p>
          <a:p>
            <a:pPr lvl="1"/>
            <a:r>
              <a:rPr lang="hr-HR" dirty="0"/>
              <a:t>mrežna kartica</a:t>
            </a:r>
          </a:p>
          <a:p>
            <a:pPr lvl="1"/>
            <a:r>
              <a:rPr lang="hr-HR" dirty="0"/>
              <a:t>mrežni kabel</a:t>
            </a:r>
          </a:p>
          <a:p>
            <a:pPr lvl="1"/>
            <a:r>
              <a:rPr lang="hr-HR" dirty="0"/>
              <a:t>preklopnik (</a:t>
            </a:r>
            <a:r>
              <a:rPr lang="hr-HR" i="1" dirty="0" err="1"/>
              <a:t>Switch</a:t>
            </a:r>
            <a:r>
              <a:rPr lang="hr-HR" dirty="0"/>
              <a:t>) - uređaj za povezivanje računala u mrežu 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Komponente LAN-a</a:t>
            </a:r>
          </a:p>
        </p:txBody>
      </p:sp>
    </p:spTree>
    <p:extLst>
      <p:ext uri="{BB962C8B-B14F-4D97-AF65-F5344CB8AC3E}">
        <p14:creationId xmlns:p14="http://schemas.microsoft.com/office/powerpoint/2010/main" val="2315982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Mrežna kartica omogućava računalima komunikaciju u mreži.</a:t>
            </a:r>
          </a:p>
          <a:p>
            <a:r>
              <a:rPr lang="hr-HR" dirty="0"/>
              <a:t>Danas gotovo sve matične ploče imaju ugrađenu (integriranu) mrežnu karticu, rijetko se kao dodatna kartica umetne u jedan od slobodnih utora u matičnoj ploči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Mreža kartica</a:t>
            </a:r>
          </a:p>
        </p:txBody>
      </p:sp>
      <p:pic>
        <p:nvPicPr>
          <p:cNvPr id="4" name="Slika 3" descr="mrezna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 bwMode="auto">
          <a:xfrm>
            <a:off x="5383194" y="4714561"/>
            <a:ext cx="3240360" cy="199937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844" y="4786569"/>
            <a:ext cx="2752725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047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Mrežni kabel jest medij kroz koji "putuju" podatci koji se razmjenjuju između računala u mreži. </a:t>
            </a:r>
          </a:p>
          <a:p>
            <a:r>
              <a:rPr lang="hr-HR" dirty="0"/>
              <a:t>Priključak je sličan telefonskom (RJ-11), ali je nešto veći i ima oznaku RJ-45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Mrežni kabel</a:t>
            </a:r>
          </a:p>
        </p:txBody>
      </p:sp>
      <p:pic>
        <p:nvPicPr>
          <p:cNvPr id="4" name="Slika 3" descr="mrezni_kabel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99892" y="4391712"/>
            <a:ext cx="1944216" cy="15121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0497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Preklopnik uređaj je koji (mrežnim kabelom) povezuje sva računala u lokalnoj mreži.</a:t>
            </a:r>
          </a:p>
          <a:p>
            <a:r>
              <a:rPr lang="hr-HR" dirty="0"/>
              <a:t>Također, preklopnik upravlja komunikacijom između računala tako što dijeli mrežni promet i šalje ga na određena </a:t>
            </a:r>
            <a:r>
              <a:rPr lang="hr-HR" dirty="0" smtClean="0"/>
              <a:t>odredišta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Preklopnik (</a:t>
            </a:r>
            <a:r>
              <a:rPr lang="hr-HR" dirty="0" err="1"/>
              <a:t>switch</a:t>
            </a:r>
            <a:r>
              <a:rPr lang="hr-HR" dirty="0"/>
              <a:t>)</a:t>
            </a:r>
          </a:p>
        </p:txBody>
      </p:sp>
      <p:pic>
        <p:nvPicPr>
          <p:cNvPr id="4" name="Slika 3" descr="switch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060560" y="4560815"/>
            <a:ext cx="2736304" cy="14464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5688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Untitled-2.jpg"/>
          <p:cNvPicPr>
            <a:picLocks noChangeAspect="1"/>
          </p:cNvPicPr>
          <p:nvPr/>
        </p:nvPicPr>
        <p:blipFill rotWithShape="1">
          <a:blip r:embed="rId2" cstate="print"/>
          <a:srcRect l="4216" r="9345"/>
          <a:stretch/>
        </p:blipFill>
        <p:spPr>
          <a:xfrm>
            <a:off x="4017135" y="3019190"/>
            <a:ext cx="4835920" cy="3568645"/>
          </a:xfrm>
          <a:prstGeom prst="rect">
            <a:avLst/>
          </a:prstGeom>
        </p:spPr>
      </p:pic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Za umrežavanje računala u bežičnu WLAN (</a:t>
            </a:r>
            <a:r>
              <a:rPr lang="hr-HR" i="1" dirty="0"/>
              <a:t>Wireless</a:t>
            </a:r>
            <a:r>
              <a:rPr lang="hr-HR" dirty="0"/>
              <a:t>) mrežu potrebni su:</a:t>
            </a:r>
          </a:p>
          <a:p>
            <a:pPr lvl="1"/>
            <a:r>
              <a:rPr lang="hr-HR" dirty="0"/>
              <a:t>bežična mrežna kartica</a:t>
            </a:r>
          </a:p>
          <a:p>
            <a:pPr lvl="1"/>
            <a:r>
              <a:rPr lang="hr-HR" dirty="0"/>
              <a:t>pristupna točka (</a:t>
            </a:r>
            <a:r>
              <a:rPr lang="hr-HR" i="1" dirty="0"/>
              <a:t>Access </a:t>
            </a:r>
            <a:r>
              <a:rPr lang="hr-HR" i="1" dirty="0" err="1"/>
              <a:t>Point</a:t>
            </a:r>
            <a:r>
              <a:rPr lang="hr-HR" dirty="0"/>
              <a:t>) 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Komponente WLAN-a</a:t>
            </a:r>
          </a:p>
        </p:txBody>
      </p:sp>
    </p:spTree>
    <p:extLst>
      <p:ext uri="{BB962C8B-B14F-4D97-AF65-F5344CB8AC3E}">
        <p14:creationId xmlns:p14="http://schemas.microsoft.com/office/powerpoint/2010/main" val="137422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3210" y="4057621"/>
            <a:ext cx="2961410" cy="2656559"/>
          </a:xfrm>
          <a:prstGeom prst="rect">
            <a:avLst/>
          </a:prstGeom>
        </p:spPr>
      </p:pic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Bežična mrežna kartica se ugrađuje u korisničko (</a:t>
            </a:r>
            <a:r>
              <a:rPr lang="hr-HR" i="1" dirty="0" err="1"/>
              <a:t>Client</a:t>
            </a:r>
            <a:r>
              <a:rPr lang="hr-HR" dirty="0"/>
              <a:t>) računalo koje pristupa mreži. Mogu se ugrađivati u matičnu ploču ili spajati putem USB sučelja. </a:t>
            </a:r>
          </a:p>
          <a:p>
            <a:r>
              <a:rPr lang="hr-HR" dirty="0"/>
              <a:t>Prijenosna računala uglavnom imaju ugrađenu bežičnu </a:t>
            </a:r>
            <a:r>
              <a:rPr lang="hr-HR" dirty="0" smtClean="0"/>
              <a:t>(</a:t>
            </a:r>
            <a:r>
              <a:rPr lang="hr-HR" i="1" dirty="0" smtClean="0"/>
              <a:t>Wireless</a:t>
            </a:r>
            <a:r>
              <a:rPr lang="hr-HR" dirty="0"/>
              <a:t>) mrežnu karticu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Bežična mrežna kartica</a:t>
            </a:r>
          </a:p>
        </p:txBody>
      </p:sp>
    </p:spTree>
    <p:extLst>
      <p:ext uri="{BB962C8B-B14F-4D97-AF65-F5344CB8AC3E}">
        <p14:creationId xmlns:p14="http://schemas.microsoft.com/office/powerpoint/2010/main" val="3544181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Ključan segment WLAN tehnologije je Wireless Access </a:t>
            </a:r>
            <a:r>
              <a:rPr lang="hr-HR" dirty="0" err="1"/>
              <a:t>Point</a:t>
            </a:r>
            <a:r>
              <a:rPr lang="hr-HR" dirty="0"/>
              <a:t> (WAP) – uređaj koji ostale uređaje za bežično komuniciranje povezuje u lokalnu mrežu. </a:t>
            </a:r>
          </a:p>
          <a:p>
            <a:r>
              <a:rPr lang="hr-HR" dirty="0"/>
              <a:t>Pristupna točka (</a:t>
            </a:r>
            <a:r>
              <a:rPr lang="hr-HR" i="1" dirty="0"/>
              <a:t>Access </a:t>
            </a:r>
            <a:r>
              <a:rPr lang="hr-HR" i="1" dirty="0" err="1"/>
              <a:t>Point</a:t>
            </a:r>
            <a:r>
              <a:rPr lang="hr-HR" dirty="0"/>
              <a:t>) je obično mrežnim kabelom povezan sa klasičnom mrežom i služi za prijenos podataka između “žičnih” i “bežičnih uređaja</a:t>
            </a:r>
            <a:r>
              <a:rPr lang="hr-HR" dirty="0" smtClean="0"/>
              <a:t>”.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Pristupna točka (Access </a:t>
            </a:r>
            <a:r>
              <a:rPr lang="hr-HR" dirty="0" err="1"/>
              <a:t>Point</a:t>
            </a:r>
            <a:r>
              <a:rPr lang="hr-HR" dirty="0"/>
              <a:t>)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8990" y="4899406"/>
            <a:ext cx="2009591" cy="1826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1173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_MP6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Tema_MP6</Template>
  <TotalTime>12</TotalTime>
  <Words>269</Words>
  <Application>Microsoft Office PowerPoint</Application>
  <PresentationFormat>Prikaz na zaslonu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3" baseType="lpstr">
      <vt:lpstr>Calibri</vt:lpstr>
      <vt:lpstr>Verdana</vt:lpstr>
      <vt:lpstr>Wingdings 2</vt:lpstr>
      <vt:lpstr>Wingdings 3</vt:lpstr>
      <vt:lpstr>Tema_MP6</vt:lpstr>
      <vt:lpstr>Mreže i internet</vt:lpstr>
      <vt:lpstr>Komponente LAN-a</vt:lpstr>
      <vt:lpstr>Mreža kartica</vt:lpstr>
      <vt:lpstr>Mrežni kabel</vt:lpstr>
      <vt:lpstr>Preklopnik (switch)</vt:lpstr>
      <vt:lpstr>Komponente WLAN-a</vt:lpstr>
      <vt:lpstr>Bežična mrežna kartica</vt:lpstr>
      <vt:lpstr>Pristupna točka (Access Point)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Mreže i internet</dc:title>
  <dc:creator>Kiza</dc:creator>
  <cp:lastModifiedBy>Kiza</cp:lastModifiedBy>
  <cp:revision>2</cp:revision>
  <dcterms:created xsi:type="dcterms:W3CDTF">2014-05-25T09:49:02Z</dcterms:created>
  <dcterms:modified xsi:type="dcterms:W3CDTF">2014-05-25T10:01:39Z</dcterms:modified>
</cp:coreProperties>
</file>