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Mreže i internet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Opasnosti </a:t>
            </a:r>
            <a:r>
              <a:rPr lang="hr-HR" dirty="0" smtClean="0"/>
              <a:t>interneta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003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Internet donosi i određene opasnosti koji se ne smiju zanemariti. </a:t>
            </a:r>
            <a:endParaRPr lang="hr-HR" dirty="0" smtClean="0"/>
          </a:p>
          <a:p>
            <a:r>
              <a:rPr lang="hr-HR" dirty="0" smtClean="0"/>
              <a:t>Možemo </a:t>
            </a:r>
            <a:r>
              <a:rPr lang="hr-HR" dirty="0"/>
              <a:t>ih svrstati u tri grupe:</a:t>
            </a:r>
          </a:p>
          <a:p>
            <a:pPr lvl="1"/>
            <a:r>
              <a:rPr lang="hr-HR" dirty="0"/>
              <a:t>maliciozni (zlonamjerni) programi </a:t>
            </a:r>
          </a:p>
          <a:p>
            <a:pPr lvl="1"/>
            <a:r>
              <a:rPr lang="hr-HR" dirty="0"/>
              <a:t>krađa identiteta</a:t>
            </a:r>
          </a:p>
          <a:p>
            <a:pPr lvl="1"/>
            <a:r>
              <a:rPr lang="hr-HR" dirty="0"/>
              <a:t>neželjeni </a:t>
            </a:r>
            <a:r>
              <a:rPr lang="hr-HR" dirty="0" smtClean="0"/>
              <a:t>sadržaji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Opasnosti interneta</a:t>
            </a:r>
          </a:p>
        </p:txBody>
      </p:sp>
    </p:spTree>
    <p:extLst>
      <p:ext uri="{BB962C8B-B14F-4D97-AF65-F5344CB8AC3E}">
        <p14:creationId xmlns:p14="http://schemas.microsoft.com/office/powerpoint/2010/main" val="289143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27617"/>
          </a:xfrm>
        </p:spPr>
        <p:txBody>
          <a:bodyPr>
            <a:normAutofit/>
          </a:bodyPr>
          <a:lstStyle/>
          <a:p>
            <a:r>
              <a:rPr lang="hr-HR" dirty="0"/>
              <a:t>Zlonamjerni je program napravljen kako bi bez svjesnog pristanka korisnika ušao u korisnikovo računalo i načinio neku štetu.</a:t>
            </a:r>
          </a:p>
          <a:p>
            <a:pPr lvl="1"/>
            <a:r>
              <a:rPr lang="hr-HR" b="1" dirty="0"/>
              <a:t>Virusi</a:t>
            </a:r>
            <a:r>
              <a:rPr lang="hr-HR" dirty="0"/>
              <a:t> – inficiraju određene datoteke na računalu i u nekom trenutku uzrokuju događaj sa više ili manje štetnim ili manjim posljedicama </a:t>
            </a:r>
          </a:p>
          <a:p>
            <a:pPr lvl="1"/>
            <a:r>
              <a:rPr lang="hr-HR" b="1" dirty="0"/>
              <a:t>Crvi</a:t>
            </a:r>
            <a:r>
              <a:rPr lang="hr-HR" dirty="0"/>
              <a:t> (</a:t>
            </a:r>
            <a:r>
              <a:rPr lang="hr-HR" i="1" dirty="0" err="1"/>
              <a:t>Worm</a:t>
            </a:r>
            <a:r>
              <a:rPr lang="hr-HR" dirty="0"/>
              <a:t>) – sam se pokreće i umnožava u velikom broju tako da zagušuje resurse računala (mrežni promet i RAM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Zlonamjerni programi (</a:t>
            </a:r>
            <a:r>
              <a:rPr lang="hr-HR" dirty="0" err="1"/>
              <a:t>malware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783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4164035"/>
          </a:xfrm>
        </p:spPr>
        <p:txBody>
          <a:bodyPr>
            <a:normAutofit/>
          </a:bodyPr>
          <a:lstStyle/>
          <a:p>
            <a:pPr lvl="1"/>
            <a:r>
              <a:rPr lang="hr-HR" b="1" dirty="0"/>
              <a:t>Trojanski konj </a:t>
            </a:r>
            <a:r>
              <a:rPr lang="hr-HR" dirty="0"/>
              <a:t>(</a:t>
            </a:r>
            <a:r>
              <a:rPr lang="hr-HR" i="1" dirty="0" err="1"/>
              <a:t>Troyan</a:t>
            </a:r>
            <a:r>
              <a:rPr lang="hr-HR" i="1" dirty="0"/>
              <a:t> </a:t>
            </a:r>
            <a:r>
              <a:rPr lang="hr-HR" i="1" dirty="0" err="1"/>
              <a:t>horse</a:t>
            </a:r>
            <a:r>
              <a:rPr lang="hr-HR" dirty="0"/>
              <a:t>) – naizgled bezazlen koristan program, koji ima skrivenu  zlonamjernu funkciju, mnogo opasniji od virusa i crva</a:t>
            </a:r>
          </a:p>
          <a:p>
            <a:pPr lvl="1"/>
            <a:r>
              <a:rPr lang="hr-HR" b="1" dirty="0"/>
              <a:t>Špijunski alat </a:t>
            </a:r>
            <a:r>
              <a:rPr lang="hr-HR" dirty="0"/>
              <a:t>(</a:t>
            </a:r>
            <a:r>
              <a:rPr lang="hr-HR" i="1" dirty="0" err="1"/>
              <a:t>Spyware</a:t>
            </a:r>
            <a:r>
              <a:rPr lang="hr-HR" dirty="0"/>
              <a:t>) – sa zaraženog računala, preko interneta, nepoznatoj osobi šalje podatke o korisnikovoj aktivnosti,</a:t>
            </a:r>
          </a:p>
          <a:p>
            <a:pPr lvl="1"/>
            <a:r>
              <a:rPr lang="hr-HR" b="1" dirty="0"/>
              <a:t>Oglasni alat </a:t>
            </a:r>
            <a:r>
              <a:rPr lang="hr-HR" dirty="0"/>
              <a:t>(</a:t>
            </a:r>
            <a:r>
              <a:rPr lang="hr-HR" i="1" dirty="0" err="1"/>
              <a:t>Adware</a:t>
            </a:r>
            <a:r>
              <a:rPr lang="hr-HR" dirty="0"/>
              <a:t>) – na računalu prikazuje razne oglase i reklame na način da se neobjašnjivo aktiviraju razni skočni </a:t>
            </a:r>
            <a:r>
              <a:rPr lang="hr-HR" dirty="0" smtClean="0"/>
              <a:t>prozori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580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Odnose se na poruke (e-mail, </a:t>
            </a:r>
            <a:r>
              <a:rPr lang="hr-HR" dirty="0" err="1"/>
              <a:t>messaging</a:t>
            </a:r>
            <a:r>
              <a:rPr lang="hr-HR" dirty="0"/>
              <a:t>) koji dosađuju reklamama i oglašavanjem, a sve češće nagovaranjem i zastrašivanjem korisnika.</a:t>
            </a:r>
          </a:p>
          <a:p>
            <a:pPr lvl="1"/>
            <a:r>
              <a:rPr lang="hr-HR" b="1" dirty="0" err="1"/>
              <a:t>Spam</a:t>
            </a:r>
            <a:r>
              <a:rPr lang="hr-HR" dirty="0"/>
              <a:t> - neželjena poruka sa reklamama raznih proizvoda i linkovima na nesigurne stranice.</a:t>
            </a:r>
          </a:p>
          <a:p>
            <a:pPr lvl="1"/>
            <a:r>
              <a:rPr lang="hr-HR" b="1" dirty="0"/>
              <a:t>Lažna obavijest </a:t>
            </a:r>
            <a:r>
              <a:rPr lang="hr-HR" dirty="0"/>
              <a:t>(</a:t>
            </a:r>
            <a:r>
              <a:rPr lang="hr-HR" i="1" dirty="0" err="1"/>
              <a:t>hoax</a:t>
            </a:r>
            <a:r>
              <a:rPr lang="hr-HR" dirty="0"/>
              <a:t>) - poruku poslanu elektroničkom poštom u svrhu namjernog dezinformiranja, zastrašivanja ili uznemiravanja primatelja.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Neželjeni  sadržaji</a:t>
            </a:r>
          </a:p>
        </p:txBody>
      </p:sp>
    </p:spTree>
    <p:extLst>
      <p:ext uri="{BB962C8B-B14F-4D97-AF65-F5344CB8AC3E}">
        <p14:creationId xmlns:p14="http://schemas.microsoft.com/office/powerpoint/2010/main" val="224536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Neovlašteno traženje informacija (</a:t>
            </a:r>
            <a:r>
              <a:rPr lang="hr-HR" i="1" dirty="0" err="1"/>
              <a:t>phishing</a:t>
            </a:r>
            <a:r>
              <a:rPr lang="hr-HR" dirty="0"/>
              <a:t>) – kontaktiranje žrtve (korisnika) s ciljem da se na prijevaru izvuku osobni podaci koji bi se koristili za neku kriminalnu aktivnost </a:t>
            </a:r>
          </a:p>
          <a:p>
            <a:r>
              <a:rPr lang="hr-HR" dirty="0"/>
              <a:t>Lažno predstavljanje (</a:t>
            </a:r>
            <a:r>
              <a:rPr lang="hr-HR" i="1" dirty="0" err="1"/>
              <a:t>spoofing</a:t>
            </a:r>
            <a:r>
              <a:rPr lang="hr-HR" dirty="0"/>
              <a:t>) – pretvaranje pojedinca da je netko drugi kako bi od korisnika izvukao povjerljive </a:t>
            </a:r>
            <a:r>
              <a:rPr lang="hr-HR" dirty="0" smtClean="0"/>
              <a:t>podatke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Krađa  identiteta</a:t>
            </a:r>
          </a:p>
        </p:txBody>
      </p:sp>
    </p:spTree>
    <p:extLst>
      <p:ext uri="{BB962C8B-B14F-4D97-AF65-F5344CB8AC3E}">
        <p14:creationId xmlns:p14="http://schemas.microsoft.com/office/powerpoint/2010/main" val="2891978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6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Tema_MP6</Template>
  <TotalTime>11</TotalTime>
  <Words>279</Words>
  <Application>Microsoft Office PowerPoint</Application>
  <PresentationFormat>Prikaz na zaslonu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Calibri</vt:lpstr>
      <vt:lpstr>Verdana</vt:lpstr>
      <vt:lpstr>Wingdings 2</vt:lpstr>
      <vt:lpstr>Wingdings 3</vt:lpstr>
      <vt:lpstr>Tema_MP6</vt:lpstr>
      <vt:lpstr>Mreže i internet</vt:lpstr>
      <vt:lpstr>Opasnosti interneta</vt:lpstr>
      <vt:lpstr>Zlonamjerni programi (malware)</vt:lpstr>
      <vt:lpstr>PowerPointova prezentacija</vt:lpstr>
      <vt:lpstr>Neželjeni  sadržaji</vt:lpstr>
      <vt:lpstr>Krađa  identiteta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Mreže i internet</dc:title>
  <dc:creator>Kiza</dc:creator>
  <cp:lastModifiedBy>Kiza</cp:lastModifiedBy>
  <cp:revision>2</cp:revision>
  <dcterms:created xsi:type="dcterms:W3CDTF">2014-05-25T10:56:38Z</dcterms:created>
  <dcterms:modified xsi:type="dcterms:W3CDTF">2014-05-25T11:08:10Z</dcterms:modified>
</cp:coreProperties>
</file>