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DFF"/>
    <a:srgbClr val="6489C4"/>
    <a:srgbClr val="7BD2FD"/>
    <a:srgbClr val="4A75BA"/>
    <a:srgbClr val="36588E"/>
    <a:srgbClr val="405268"/>
    <a:srgbClr val="014BB7"/>
    <a:srgbClr val="C80000"/>
    <a:srgbClr val="2E4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4660"/>
  </p:normalViewPr>
  <p:slideViewPr>
    <p:cSldViewPr showGuides="1">
      <p:cViewPr varScale="1">
        <p:scale>
          <a:sx n="78" d="100"/>
          <a:sy n="78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8FB15B0-696A-440B-BA92-17ABE3BFF2E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0454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:\Inf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893175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0">
            <a:gsLst>
              <a:gs pos="0">
                <a:srgbClr val="6489C4"/>
              </a:gs>
              <a:gs pos="100000">
                <a:srgbClr val="013A8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 rot="16200000">
            <a:off x="-1722438" y="3676651"/>
            <a:ext cx="367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1400" dirty="0">
                <a:solidFill>
                  <a:schemeClr val="bg1"/>
                </a:solidFill>
              </a:rPr>
              <a:t>Informatika 7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738" y="620713"/>
            <a:ext cx="1082802" cy="108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221088"/>
            <a:ext cx="7988300" cy="1470025"/>
          </a:xfrm>
        </p:spPr>
        <p:txBody>
          <a:bodyPr/>
          <a:lstStyle>
            <a:lvl1pPr>
              <a:defRPr sz="4400">
                <a:solidFill>
                  <a:srgbClr val="014BB7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565400"/>
            <a:ext cx="7991475" cy="1150938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rgbClr val="7BD2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/>
              <a:t>Kliknite da biste uredili stil podnaslova matrice</a:t>
            </a:r>
            <a:endParaRPr lang="hr-H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A86E2B-DAE9-4BA9-89C0-524906B41BA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3" name="TekstniOkvir 12"/>
          <p:cNvSpPr txBox="1"/>
          <p:nvPr userDrawn="1"/>
        </p:nvSpPr>
        <p:spPr>
          <a:xfrm>
            <a:off x="2987824" y="1033287"/>
            <a:ext cx="11521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300" spc="150" baseline="0" dirty="0">
                <a:solidFill>
                  <a:schemeClr val="bg1"/>
                </a:solidFill>
                <a:latin typeface="Impact" panose="020B0806030902050204" pitchFamily="34" charset="0"/>
              </a:rPr>
              <a:t>SysPrint</a:t>
            </a:r>
          </a:p>
        </p:txBody>
      </p:sp>
      <p:sp>
        <p:nvSpPr>
          <p:cNvPr id="14" name="TekstniOkvir 13"/>
          <p:cNvSpPr txBox="1"/>
          <p:nvPr userDrawn="1"/>
        </p:nvSpPr>
        <p:spPr>
          <a:xfrm>
            <a:off x="5158921" y="971436"/>
            <a:ext cx="183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dirty="0">
                <a:solidFill>
                  <a:schemeClr val="bg1"/>
                </a:solidFill>
                <a:latin typeface="Adobe Garamond Pro Bold" panose="02020702060506020403" pitchFamily="18" charset="-18"/>
              </a:rPr>
              <a:t>udzbenik.</a:t>
            </a:r>
            <a:r>
              <a:rPr lang="hr-HR" sz="1050" dirty="0">
                <a:solidFill>
                  <a:schemeClr val="bg1"/>
                </a:solidFill>
                <a:latin typeface="Adobe Garamond Pro Bold" panose="02020702060506020403" pitchFamily="18" charset="-18"/>
              </a:rPr>
              <a:t>hr</a:t>
            </a:r>
            <a:endParaRPr lang="hr-HR" sz="1100" dirty="0">
              <a:solidFill>
                <a:schemeClr val="bg1"/>
              </a:solidFill>
              <a:latin typeface="Adobe Garamond Pro Bold" panose="02020702060506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8897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D13E5-3FF2-4943-B9C6-09E501E3AC3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7834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46E23-7E89-482C-BA67-B9CB2DFE781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7516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3007-8BCC-4022-A1D1-61AB9F66142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062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05348-4D71-457A-8AA4-9C5373C8687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945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674B4-41F3-4B7E-83D2-FA8785D239F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8883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F0476-3A1D-4038-A76E-31707FE4435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8483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74DB8-392A-4CBD-8701-3FE3A2C2519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8463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0439-728D-4FAC-BD50-AEF2F9552EF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2487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1635-818F-4404-AAE5-79011459367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804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4B73-CE65-4E16-BD33-8BD5DD7507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429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rgbClr val="3FADFF"/>
              </a:gs>
              <a:gs pos="100000">
                <a:srgbClr val="013A8D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6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 stilove teksta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2A4E90A-C23A-40B0-AF1F-8306CCBBAA7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-5400000">
            <a:off x="-1722438" y="3676651"/>
            <a:ext cx="367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hr-HR" sz="1400" dirty="0">
                <a:solidFill>
                  <a:schemeClr val="bg1"/>
                </a:solidFill>
                <a:latin typeface="Arial" charset="0"/>
              </a:rPr>
              <a:t>Informatika 7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04000"/>
            <a:ext cx="250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19C21AB0-6814-4D86-B3E4-4AE9266B0D7E}" type="slidenum">
              <a:rPr lang="hr-HR" altLang="sr-Latn-RS" sz="1000" smtClean="0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endParaRPr lang="hr-HR" altLang="sr-Latn-RS" sz="1000">
              <a:solidFill>
                <a:srgbClr val="969696"/>
              </a:solidFill>
            </a:endParaRPr>
          </a:p>
        </p:txBody>
      </p:sp>
      <p:sp>
        <p:nvSpPr>
          <p:cNvPr id="12" name="TekstniOkvir 11"/>
          <p:cNvSpPr txBox="1"/>
          <p:nvPr userDrawn="1"/>
        </p:nvSpPr>
        <p:spPr>
          <a:xfrm rot="16200000">
            <a:off x="-253987" y="239355"/>
            <a:ext cx="742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SysPrint</a:t>
            </a:r>
          </a:p>
          <a:p>
            <a:r>
              <a:rPr lang="hr-HR" sz="7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udzbenik.</a:t>
            </a:r>
            <a:r>
              <a:rPr lang="hr-HR" sz="5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hr</a:t>
            </a:r>
            <a:endParaRPr lang="hr-HR" sz="7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492375"/>
            <a:ext cx="7991475" cy="1150938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/>
              <a:t>Zapisivanje multimedijskih podataka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4213" y="3975100"/>
            <a:ext cx="7988300" cy="1470025"/>
          </a:xfrm>
        </p:spPr>
        <p:txBody>
          <a:bodyPr/>
          <a:lstStyle/>
          <a:p>
            <a:pPr>
              <a:defRPr/>
            </a:pPr>
            <a:r>
              <a:rPr lang="hr-HR" dirty="0"/>
              <a:t>Svojstva i formati </a:t>
            </a:r>
            <a:r>
              <a:rPr lang="hr-HR" dirty="0" err="1"/>
              <a:t>audiozapisa</a:t>
            </a:r>
            <a:endParaRPr lang="hr-HR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r-Latn-CS" dirty="0"/>
              <a:t>Digitalizacija zvuka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Postupak pretvorbe zvuka iz mehaničkog (analognog) u digitalni oblik</a:t>
            </a:r>
            <a:endParaRPr lang="sr-Latn-CS" altLang="sr-Latn-RS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C3887BBA-0BA8-4B2A-9A3B-45FAE21C7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780928"/>
            <a:ext cx="6860651" cy="194269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7BF3E6-B410-4E9A-B145-C6401DB4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Formati </a:t>
            </a:r>
            <a:r>
              <a:rPr lang="hr-HR" dirty="0" err="1"/>
              <a:t>audiozapisa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C04A95-E164-435D-A162-3517C76C4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WAV </a:t>
            </a:r>
            <a:r>
              <a:rPr lang="hr-HR" dirty="0"/>
              <a:t>(</a:t>
            </a:r>
            <a:r>
              <a:rPr lang="hr-HR" i="1" dirty="0" err="1"/>
              <a:t>Waveform</a:t>
            </a:r>
            <a:r>
              <a:rPr lang="hr-HR" i="1" dirty="0"/>
              <a:t> Audio</a:t>
            </a:r>
            <a:r>
              <a:rPr lang="hr-HR" dirty="0"/>
              <a:t>) </a:t>
            </a:r>
          </a:p>
          <a:p>
            <a:pPr lvl="1"/>
            <a:r>
              <a:rPr lang="hr-HR" dirty="0"/>
              <a:t>Microsoftov je format za nesažete zvučne datoteke pa zauzima puno memorije</a:t>
            </a:r>
            <a:endParaRPr lang="pl-PL" dirty="0"/>
          </a:p>
          <a:p>
            <a:r>
              <a:rPr lang="hr-HR" b="1" dirty="0"/>
              <a:t>WMA </a:t>
            </a:r>
            <a:r>
              <a:rPr lang="hr-HR" dirty="0"/>
              <a:t>(</a:t>
            </a:r>
            <a:r>
              <a:rPr lang="hr-HR" i="1" dirty="0"/>
              <a:t>Windows Media Audio</a:t>
            </a:r>
            <a:r>
              <a:rPr lang="hr-HR" dirty="0"/>
              <a:t>) </a:t>
            </a:r>
          </a:p>
          <a:p>
            <a:pPr lvl="1"/>
            <a:r>
              <a:rPr lang="hr-HR" dirty="0"/>
              <a:t>još je jedan Microsoftov format, ali ovog puta </a:t>
            </a:r>
            <a:r>
              <a:rPr lang="pl-PL" dirty="0"/>
              <a:t>za sažete zapise</a:t>
            </a:r>
          </a:p>
          <a:p>
            <a:pPr lvl="1"/>
            <a:r>
              <a:rPr lang="pl-PL" dirty="0"/>
              <a:t>sličnih je karakteristika kao i MP3</a:t>
            </a:r>
          </a:p>
          <a:p>
            <a:r>
              <a:rPr lang="hr-HR" b="1" dirty="0"/>
              <a:t>MP3 </a:t>
            </a:r>
            <a:r>
              <a:rPr lang="hr-HR" dirty="0"/>
              <a:t>(</a:t>
            </a:r>
            <a:r>
              <a:rPr lang="hr-HR" i="1" dirty="0"/>
              <a:t>MPEG-1 </a:t>
            </a:r>
            <a:r>
              <a:rPr lang="hr-HR" i="1" dirty="0" err="1"/>
              <a:t>Layer</a:t>
            </a:r>
            <a:r>
              <a:rPr lang="hr-HR" i="1" dirty="0"/>
              <a:t> 3</a:t>
            </a:r>
            <a:r>
              <a:rPr lang="hr-HR" dirty="0"/>
              <a:t>) </a:t>
            </a:r>
          </a:p>
          <a:p>
            <a:pPr lvl="1"/>
            <a:r>
              <a:rPr lang="hr-HR" dirty="0"/>
              <a:t>veliki stupanj sažimanja (i do deset puta), ali uz gubitak na kvaliteti.</a:t>
            </a:r>
          </a:p>
          <a:p>
            <a:pPr lvl="1"/>
            <a:r>
              <a:rPr lang="hr-HR" dirty="0"/>
              <a:t>Postupno odlazi u povijest jer ga zamjenjuje kvalitetniji AAC.</a:t>
            </a:r>
          </a:p>
        </p:txBody>
      </p:sp>
    </p:spTree>
    <p:extLst>
      <p:ext uri="{BB962C8B-B14F-4D97-AF65-F5344CB8AC3E}">
        <p14:creationId xmlns:p14="http://schemas.microsoft.com/office/powerpoint/2010/main" val="161076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7BF3E6-B410-4E9A-B145-C6401DB4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Formati </a:t>
            </a:r>
            <a:r>
              <a:rPr lang="hr-HR" dirty="0" err="1"/>
              <a:t>audiozapisa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C04A95-E164-435D-A162-3517C76C4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AAC </a:t>
            </a:r>
            <a:r>
              <a:rPr lang="hr-HR" dirty="0"/>
              <a:t>(</a:t>
            </a:r>
            <a:r>
              <a:rPr lang="hr-HR" i="1" dirty="0"/>
              <a:t>Advanced Audio </a:t>
            </a:r>
            <a:r>
              <a:rPr lang="hr-HR" i="1" dirty="0" err="1"/>
              <a:t>Coding</a:t>
            </a:r>
            <a:r>
              <a:rPr lang="hr-HR" dirty="0"/>
              <a:t>) </a:t>
            </a:r>
          </a:p>
          <a:p>
            <a:pPr lvl="1"/>
            <a:r>
              <a:rPr lang="hr-HR" dirty="0"/>
              <a:t>postiže 20-30 posto bolju kompresiju od MP3</a:t>
            </a:r>
          </a:p>
          <a:p>
            <a:r>
              <a:rPr lang="hr-HR" b="1" dirty="0"/>
              <a:t>M4A </a:t>
            </a:r>
          </a:p>
          <a:p>
            <a:pPr lvl="1"/>
            <a:r>
              <a:rPr lang="hr-HR" dirty="0" err="1"/>
              <a:t>audiodatoteka</a:t>
            </a:r>
            <a:r>
              <a:rPr lang="hr-HR" dirty="0"/>
              <a:t> stvorena u MPEG-4 formatu</a:t>
            </a:r>
          </a:p>
          <a:p>
            <a:pPr lvl="1"/>
            <a:r>
              <a:rPr lang="hr-HR" dirty="0"/>
              <a:t>slična je MP4 </a:t>
            </a:r>
            <a:r>
              <a:rPr lang="hr-HR" dirty="0" err="1"/>
              <a:t>videodatoteci</a:t>
            </a:r>
            <a:r>
              <a:rPr lang="hr-HR" dirty="0"/>
              <a:t>, ali sadržava samo </a:t>
            </a:r>
            <a:r>
              <a:rPr lang="hr-HR" dirty="0" err="1"/>
              <a:t>audiopodatke</a:t>
            </a:r>
            <a:endParaRPr lang="hr-HR" dirty="0"/>
          </a:p>
          <a:p>
            <a:pPr lvl="1"/>
            <a:r>
              <a:rPr lang="hr-HR" dirty="0"/>
              <a:t>susrećemo ga pri snimanju glasa u programu </a:t>
            </a:r>
            <a:r>
              <a:rPr lang="hr-HR" i="1" dirty="0"/>
              <a:t>Snimač glasa </a:t>
            </a:r>
            <a:r>
              <a:rPr lang="hr-HR" dirty="0"/>
              <a:t>i na mobilnim uređajima</a:t>
            </a:r>
          </a:p>
        </p:txBody>
      </p:sp>
    </p:spTree>
    <p:extLst>
      <p:ext uri="{BB962C8B-B14F-4D97-AF65-F5344CB8AC3E}">
        <p14:creationId xmlns:p14="http://schemas.microsoft.com/office/powerpoint/2010/main" val="31756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7.r prez špranca 2.potx" id="{2DDA4A04-72D8-4CC2-950C-A7E32FB5BD32}" vid="{4E1516ED-2E13-4B15-BDEE-1708F5D7D561}"/>
    </a:ext>
  </a:ext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7.r prez špranca 2</Template>
  <TotalTime>65</TotalTime>
  <Words>136</Words>
  <Application>Microsoft Office PowerPoint</Application>
  <PresentationFormat>Prikaz na zaslonu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Adobe Garamond Pro Bold</vt:lpstr>
      <vt:lpstr>Arial</vt:lpstr>
      <vt:lpstr>Impact</vt:lpstr>
      <vt:lpstr>Office tema</vt:lpstr>
      <vt:lpstr>Svojstva i formati audiozapisa</vt:lpstr>
      <vt:lpstr>Digitalizacija zvuka</vt:lpstr>
      <vt:lpstr>Formati audiozapisa</vt:lpstr>
      <vt:lpstr>Formati audiozapisa</vt:lpstr>
    </vt:vector>
  </TitlesOfParts>
  <Company>G.V.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Svojstva i formati audiozapisa</dc:title>
  <dc:creator>Vlasta</dc:creator>
  <cp:lastModifiedBy>Vlasta</cp:lastModifiedBy>
  <cp:revision>3</cp:revision>
  <dcterms:created xsi:type="dcterms:W3CDTF">2020-08-18T17:09:56Z</dcterms:created>
  <dcterms:modified xsi:type="dcterms:W3CDTF">2020-08-18T18:15:51Z</dcterms:modified>
</cp:coreProperties>
</file>